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78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74" r:id="rId11"/>
    <p:sldId id="265" r:id="rId12"/>
    <p:sldId id="275" r:id="rId13"/>
    <p:sldId id="266" r:id="rId14"/>
    <p:sldId id="267" r:id="rId15"/>
    <p:sldId id="268" r:id="rId16"/>
    <p:sldId id="270" r:id="rId17"/>
    <p:sldId id="272" r:id="rId18"/>
    <p:sldId id="273" r:id="rId19"/>
    <p:sldId id="277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5" d="100"/>
          <a:sy n="85" d="100"/>
        </p:scale>
        <p:origin x="-714" y="-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09.02.2020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Новая папка (2)\0001-001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71670" y="1357298"/>
            <a:ext cx="5072098" cy="250033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Эффективные формы физкультурно-оздоровительной работы с семьей.</a:t>
            </a:r>
            <a:br>
              <a:rPr lang="ru-RU" sz="3600" b="1" dirty="0" smtClean="0"/>
            </a:br>
            <a:r>
              <a:rPr lang="ru-RU" sz="2200" b="1" i="1" dirty="0" smtClean="0">
                <a:solidFill>
                  <a:schemeClr val="tx1"/>
                </a:solidFill>
              </a:rPr>
              <a:t>(из опыта работы)</a:t>
            </a:r>
            <a:r>
              <a:rPr lang="ru-RU" b="1" i="1" dirty="0" smtClean="0">
                <a:solidFill>
                  <a:schemeClr val="tx1"/>
                </a:solidFill>
              </a:rPr>
              <a:t/>
            </a:r>
            <a:br>
              <a:rPr lang="ru-RU" b="1" i="1" dirty="0" smtClean="0">
                <a:solidFill>
                  <a:schemeClr val="tx1"/>
                </a:solidFill>
              </a:rPr>
            </a:br>
            <a:endParaRPr lang="ru-RU" sz="3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57356" y="4572008"/>
            <a:ext cx="6643734" cy="928694"/>
          </a:xfrm>
        </p:spPr>
        <p:txBody>
          <a:bodyPr>
            <a:normAutofit/>
          </a:bodyPr>
          <a:lstStyle/>
          <a:p>
            <a:pPr algn="r"/>
            <a:r>
              <a:rPr lang="ru-RU" sz="2400" b="1" i="1" dirty="0" smtClean="0">
                <a:solidFill>
                  <a:schemeClr val="tx1"/>
                </a:solidFill>
              </a:rPr>
              <a:t>Подготовила</a:t>
            </a:r>
            <a:r>
              <a:rPr lang="ru-RU" sz="2400" b="1" i="1" dirty="0" smtClean="0">
                <a:solidFill>
                  <a:schemeClr val="tx1"/>
                </a:solidFill>
              </a:rPr>
              <a:t>:</a:t>
            </a:r>
            <a:r>
              <a:rPr lang="en-US" sz="2400" b="1" i="1" dirty="0" smtClean="0">
                <a:solidFill>
                  <a:schemeClr val="tx1"/>
                </a:solidFill>
              </a:rPr>
              <a:t> </a:t>
            </a:r>
            <a:r>
              <a:rPr lang="ru-RU" sz="2400" b="1" i="1" dirty="0" smtClean="0">
                <a:solidFill>
                  <a:schemeClr val="tx1"/>
                </a:solidFill>
              </a:rPr>
              <a:t>Сабитова </a:t>
            </a:r>
            <a:r>
              <a:rPr lang="ru-RU" sz="2400" b="1" i="1" dirty="0" err="1" smtClean="0">
                <a:solidFill>
                  <a:schemeClr val="tx1"/>
                </a:solidFill>
              </a:rPr>
              <a:t>Гульфия</a:t>
            </a:r>
            <a:r>
              <a:rPr lang="ru-RU" sz="2400" b="1" i="1" dirty="0" smtClean="0">
                <a:solidFill>
                  <a:schemeClr val="tx1"/>
                </a:solidFill>
              </a:rPr>
              <a:t> </a:t>
            </a:r>
            <a:r>
              <a:rPr lang="ru-RU" sz="2400" b="1" i="1" dirty="0" err="1" smtClean="0">
                <a:solidFill>
                  <a:schemeClr val="tx1"/>
                </a:solidFill>
              </a:rPr>
              <a:t>Фаритовна</a:t>
            </a:r>
            <a:endParaRPr lang="ru-RU" b="1" i="1">
              <a:solidFill>
                <a:schemeClr val="tx1"/>
              </a:solidFill>
            </a:endParaRPr>
          </a:p>
          <a:p>
            <a:pPr algn="r"/>
            <a:r>
              <a:rPr lang="ru-RU" sz="2400" b="1" i="1" smtClean="0">
                <a:solidFill>
                  <a:schemeClr val="tx1"/>
                </a:solidFill>
              </a:rPr>
              <a:t>Королева </a:t>
            </a:r>
            <a:r>
              <a:rPr lang="ru-RU" sz="2400" b="1" i="1" dirty="0" smtClean="0">
                <a:solidFill>
                  <a:schemeClr val="tx1"/>
                </a:solidFill>
              </a:rPr>
              <a:t>Ирина Юрьевна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1538" y="357166"/>
            <a:ext cx="67866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/>
              <a:t>МБДОУ ДС №31 «Медвежонок» </a:t>
            </a:r>
            <a:endParaRPr lang="ru-RU" b="1" i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100" b="1" i="1" dirty="0" smtClean="0"/>
              <a:t>Папки-передвижки</a:t>
            </a:r>
            <a:endParaRPr lang="ru-RU" sz="31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04800" y="1767602"/>
            <a:ext cx="8686800" cy="4099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100" b="1" i="1" dirty="0" smtClean="0"/>
              <a:t>рекомендации</a:t>
            </a:r>
            <a:endParaRPr lang="ru-RU" sz="3100" b="1" i="1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80210" y="1736560"/>
            <a:ext cx="4040180" cy="445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5171597" y="1600200"/>
            <a:ext cx="3296606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100" b="1" i="1" dirty="0" smtClean="0"/>
              <a:t>буклеты</a:t>
            </a:r>
            <a:endParaRPr lang="ru-RU" sz="3100" i="1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04800" y="1767602"/>
            <a:ext cx="8686800" cy="4099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725470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/>
              <a:t>Флеш-моб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457200" y="1000109"/>
            <a:ext cx="8186766" cy="500066"/>
          </a:xfrm>
        </p:spPr>
        <p:txBody>
          <a:bodyPr>
            <a:normAutofit/>
          </a:bodyPr>
          <a:lstStyle/>
          <a:p>
            <a:pPr algn="ctr"/>
            <a:r>
              <a:rPr lang="ru-RU" b="0" dirty="0" smtClean="0">
                <a:solidFill>
                  <a:schemeClr val="tx1"/>
                </a:solidFill>
              </a:rPr>
              <a:t>«Интерактивная физкультминутка с родителями»</a:t>
            </a:r>
            <a:endParaRPr lang="ru-RU" b="0" dirty="0">
              <a:solidFill>
                <a:schemeClr val="tx1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8596" y="1643050"/>
            <a:ext cx="3786214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4" name="Picture 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714488"/>
            <a:ext cx="3860816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мастер-классы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85720" y="1000108"/>
            <a:ext cx="4357718" cy="428628"/>
          </a:xfrm>
        </p:spPr>
        <p:txBody>
          <a:bodyPr>
            <a:normAutofit fontScale="85000" lnSpcReduction="20000"/>
          </a:bodyPr>
          <a:lstStyle/>
          <a:p>
            <a:r>
              <a:rPr lang="ru-RU" sz="2900" b="0" dirty="0" smtClean="0"/>
              <a:t>дыхательная гимнастика</a:t>
            </a:r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>
          <a:xfrm>
            <a:off x="4857752" y="2143116"/>
            <a:ext cx="3929090" cy="500065"/>
          </a:xfrm>
        </p:spPr>
        <p:txBody>
          <a:bodyPr>
            <a:noAutofit/>
          </a:bodyPr>
          <a:lstStyle/>
          <a:p>
            <a:pPr algn="ctr"/>
            <a:r>
              <a:rPr lang="ru-RU" sz="2800" b="0" dirty="0" err="1" smtClean="0"/>
              <a:t>Су-джок</a:t>
            </a:r>
            <a:r>
              <a:rPr lang="ru-RU" sz="2800" b="0" dirty="0" smtClean="0"/>
              <a:t> терапия</a:t>
            </a:r>
            <a:endParaRPr lang="ru-RU" sz="2800" b="0" dirty="0"/>
          </a:p>
        </p:txBody>
      </p:sp>
      <p:pic>
        <p:nvPicPr>
          <p:cNvPr id="10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14282" y="1428736"/>
            <a:ext cx="4342655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 bwMode="auto">
          <a:xfrm>
            <a:off x="4643438" y="3429000"/>
            <a:ext cx="4289425" cy="287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1438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Открытое мероприятие: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714357"/>
            <a:ext cx="8258204" cy="42862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«Утренняя гимнастика»</a:t>
            </a:r>
            <a:endParaRPr lang="ru-RU" dirty="0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142984"/>
            <a:ext cx="4500594" cy="297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3374548"/>
            <a:ext cx="4527196" cy="3126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1" y="3429000"/>
            <a:ext cx="4780837" cy="3214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17695" y="428604"/>
            <a:ext cx="4912024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ru-RU" dirty="0" smtClean="0"/>
              <a:t>Выставка детских рисунков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71546"/>
            <a:ext cx="4837438" cy="3097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751846"/>
            <a:ext cx="4681542" cy="2850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ru-RU" dirty="0" smtClean="0"/>
              <a:t>Стенгазеты и плакаты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00108"/>
            <a:ext cx="491910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071934" y="3357562"/>
            <a:ext cx="4824418" cy="328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381000" y="1142984"/>
            <a:ext cx="8458200" cy="4000528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Здоровый образ жизни не занимает пока первое место в иерархии потребностей и ценностей человека в нашем обществе. Но если мы научим детей с самого раннего возраста ценить, беречь и укреплять свое здоровье, если мы будем личным примером демонстрировать здоровый образ жизни, то только в этом случае можно надеяться, что будущие поколения будут более здоровым!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i="1" dirty="0"/>
              <a:t>Забота о </a:t>
            </a:r>
            <a:r>
              <a:rPr lang="ru-RU" i="1" smtClean="0"/>
              <a:t>здоровье детей </a:t>
            </a:r>
            <a:r>
              <a:rPr lang="ru-RU" i="1" dirty="0"/>
              <a:t>- это важный труд </a:t>
            </a:r>
            <a:r>
              <a:rPr lang="ru-RU" i="1" dirty="0" smtClean="0"/>
              <a:t>взрослого. </a:t>
            </a:r>
            <a:r>
              <a:rPr lang="ru-RU" i="1" dirty="0"/>
              <a:t>От жизнерадостности, бодрости детей зависит их духовная жизнь</a:t>
            </a:r>
            <a:r>
              <a:rPr lang="ru-RU" dirty="0"/>
              <a:t>, </a:t>
            </a:r>
            <a:r>
              <a:rPr lang="ru-RU" i="1" dirty="0"/>
              <a:t>мировоззрение, умственное развитие, прочность знаний, вера в свои силы. </a:t>
            </a:r>
            <a:endParaRPr lang="ru-RU" dirty="0"/>
          </a:p>
          <a:p>
            <a:r>
              <a:rPr lang="ru-RU" b="1" dirty="0"/>
              <a:t>                                                                                                              В.А. Сухомлинский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42381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2928934"/>
            <a:ext cx="6786610" cy="3617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6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85728"/>
            <a:ext cx="8686800" cy="114300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Пропаганда здорового образа жизни </a:t>
            </a:r>
            <a:br>
              <a:rPr lang="ru-RU" sz="2400" b="1" dirty="0" smtClean="0">
                <a:solidFill>
                  <a:srgbClr val="FFFF00"/>
                </a:solidFill>
              </a:rPr>
            </a:br>
            <a:r>
              <a:rPr lang="ru-RU" sz="2400" b="1" dirty="0" smtClean="0">
                <a:solidFill>
                  <a:srgbClr val="FFFF00"/>
                </a:solidFill>
              </a:rPr>
              <a:t>через Наглядную информацию:</a:t>
            </a:r>
            <a:br>
              <a:rPr lang="ru-RU" sz="2400" b="1" dirty="0" smtClean="0">
                <a:solidFill>
                  <a:srgbClr val="FFFF00"/>
                </a:solidFill>
              </a:rPr>
            </a:br>
            <a:r>
              <a:rPr lang="ru-RU" sz="2400" b="1" i="1" dirty="0" smtClean="0">
                <a:solidFill>
                  <a:srgbClr val="FFFF00"/>
                </a:solidFill>
              </a:rPr>
              <a:t>памятки, консультации   </a:t>
            </a:r>
            <a:endParaRPr lang="ru-RU" sz="24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74638"/>
            <a:ext cx="8501122" cy="868346"/>
          </a:xfrm>
        </p:spPr>
        <p:txBody>
          <a:bodyPr>
            <a:noAutofit/>
          </a:bodyPr>
          <a:lstStyle/>
          <a:p>
            <a:r>
              <a:rPr lang="ru-RU" sz="2800" b="1" i="1" dirty="0" smtClean="0"/>
              <a:t>Папки-передвижки</a:t>
            </a:r>
            <a:endParaRPr lang="ru-RU" sz="2800" b="1" i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643050"/>
            <a:ext cx="8540788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3214686"/>
            <a:ext cx="4500594" cy="3375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897416"/>
            <a:ext cx="5500726" cy="3094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/>
          </a:bodyPr>
          <a:lstStyle/>
          <a:p>
            <a:r>
              <a:rPr lang="ru-RU" sz="3100" b="1" i="1" dirty="0" smtClean="0"/>
              <a:t>Папки-передвижки</a:t>
            </a:r>
            <a:endParaRPr lang="ru-RU" sz="3100" b="1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174</TotalTime>
  <Words>153</Words>
  <Application>Microsoft Office PowerPoint</Application>
  <PresentationFormat>Экран (4:3)</PresentationFormat>
  <Paragraphs>22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Трек</vt:lpstr>
      <vt:lpstr>Эффективные формы физкультурно-оздоровительной работы с семьей. (из опыта работы)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Пропаганда здорового образа жизни  через Наглядную информацию: памятки, консультации   </vt:lpstr>
      <vt:lpstr>Папки-передвижки</vt:lpstr>
      <vt:lpstr>Папки-передвижки</vt:lpstr>
      <vt:lpstr>Папки-передвижки</vt:lpstr>
      <vt:lpstr>рекомендации</vt:lpstr>
      <vt:lpstr>буклеты</vt:lpstr>
      <vt:lpstr>Флеш-моб</vt:lpstr>
      <vt:lpstr>мастер-классы</vt:lpstr>
      <vt:lpstr>Открытое мероприятие:</vt:lpstr>
      <vt:lpstr>Презентация PowerPoint</vt:lpstr>
      <vt:lpstr>Выставка детских рисунков</vt:lpstr>
      <vt:lpstr>Стенгазеты и плакаты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Эффективные формы физкультурно-оздоровительной работы с семьей.</dc:title>
  <dc:creator>User</dc:creator>
  <cp:lastModifiedBy>Пользователь</cp:lastModifiedBy>
  <cp:revision>25</cp:revision>
  <dcterms:created xsi:type="dcterms:W3CDTF">2019-11-24T07:06:07Z</dcterms:created>
  <dcterms:modified xsi:type="dcterms:W3CDTF">2020-02-09T09:42:25Z</dcterms:modified>
</cp:coreProperties>
</file>